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11E5323-682A-40DF-9E41-794E42D6A57F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E25AFC-257B-4D2E-BA6B-F37A75F03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186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1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5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2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67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3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0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4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3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94C600"/>
                </a:solidFill>
              </a:rPr>
              <a:pPr/>
              <a:t>‹#›</a:t>
            </a:fld>
            <a:endParaRPr lang="ar-SA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2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452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487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636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822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36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804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65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9821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179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39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 fontScale="55000" lnSpcReduction="20000"/>
          </a:bodyPr>
          <a:lstStyle/>
          <a:p>
            <a:r>
              <a:rPr lang="ar-SA" dirty="0"/>
              <a:t>وحدة تدريبية للاعبين كرة قدم 15-18 سنة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أولا: الاحماء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لعبة تغيير الملعب رقم 1</a:t>
            </a:r>
            <a:r>
              <a:rPr lang="en-US" dirty="0"/>
              <a:t>:</a:t>
            </a:r>
            <a:br>
              <a:rPr lang="en-US" dirty="0"/>
            </a:br>
            <a:r>
              <a:rPr lang="ar-SA" dirty="0"/>
              <a:t>التنظيم : - ضمن مسافة 20 م يتم تحديد ملعبين , وفي منتصف المكان بين الملعبين يوضع هدف من اعلام بعرض 3 م كما في الشكل 1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يوزع اللاعبون بالتساوي على الملعبين ,كل لاعب يملك كرة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سير التمرين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الاولى: يقوم اللاعبون بالجري بالكرة مع تغيير الاتجاه المتكرر في الملعب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الثانية : عند الاشارة (من المدرب مثلا) يقوم اللاعبون بنفس الوقت و بأسرع ما يمكن بالدخول من خلال الهدف الى الملعب الاخر مع الاستمرار بدحرجة الكرة. الفريق الفائز هو الذي يستطيع فريقه الانتقال الى الملعب الاخر قبل الفريق الاخر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الثالثة: تغير سرعة الجري و متابعة دحرجة الكرة كل مجموعة ضمن بعضها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متغيرات التمرين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بدلا من الهدف </a:t>
            </a:r>
            <a:r>
              <a:rPr lang="ar-SA" dirty="0" err="1"/>
              <a:t>بالامكان</a:t>
            </a:r>
            <a:r>
              <a:rPr lang="ar-SA" dirty="0"/>
              <a:t> وضع مجموعة من القضبان 4-5 يقوم اللاعبون بعمل زيك زاك من خلالها الى الملعب الاخر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الانتقال الى الملعب الاخر و فورا العودة الى الملعب الاصلي ( ذهاب و اياب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النصائح و الاخطاء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دحرجة الكرة بشكل قريب بحيث يمكن تغيير الاتجاه بسرعة و ليتجنب اقدام اللاعبين الاخرين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محاولة عدم النظر الدائم الى الكرة و انما النظر اكثر على منطقة اللعب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يمكن توسيع عرض الهدف او تضييقه حسب مستوى اللاعبين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90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>
            <a:normAutofit fontScale="55000" lnSpcReduction="20000"/>
          </a:bodyPr>
          <a:lstStyle/>
          <a:p>
            <a:r>
              <a:rPr lang="ar-SA" dirty="0"/>
              <a:t>لعبة تغيير الملعب رقم 2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التنظيم : - ضمن مسافة 20 م يتم تحديد ملعبين , وفي منتصف المكان بين الملعبين يوضع هدفين من اعلام بعرض 3 م بعيدين عن بعضهما البعض كما في الشكل 2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يوزع اللاعبون بالتساوي على الملعبين ,كل لاعب يملك كرة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سير التمرين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الاولى: يقوم اللاعبون بالجري بالكرة مع تغيير الاتجاه المتكرر في الملعب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الثانية : عند الاشارة (من المدرب مثلا) يقوم اللاعبون بنفس الوقت و بأسرع ما يمكن بالدخول من خلال الهدفين واحد تلو الاخر الى الملعب الاخر مع الاستمرار بدحرجة الكرة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الثالثة: عندما يرفع المدرب يد واحدة </a:t>
            </a:r>
            <a:r>
              <a:rPr lang="ar-SA" dirty="0" err="1"/>
              <a:t>للاعلى</a:t>
            </a:r>
            <a:r>
              <a:rPr lang="ar-SA" dirty="0"/>
              <a:t> يقوم اللاعبون بالانتقال الى الملعب الاخر مع الاستمرار بدحرجة الكرة, و عندما يرفع اليدين الى الاعلى يتوجه اللاعبون مع الكرة الى خط البداية الخاص بكل ملعب. الفريق الفائز هو الذي يستطيع فريقه الانتقال الى قبل الفريق الاخر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متغيرات التمرين:- كل هدف لديه سعة مختلفة عن الاخر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يمكن الاستعاضة عن احد الهدفين بمجموعة من القضبان 4-5 يقوم اللاعبون بعمل زيك زاك من خلالها الى الملعب الاخر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يمكن عمل مسابقة فردية لمن يستطيع ان يصل الى الملعب الاخر اولا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النصائح و الاخطاء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دحرجة الكرة بشكل قريب بحيث يمكن تغيير الاتجاه بسرعة و ليتجنب اقدام اللاعبين الاخرين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محاولة عدم النظر الدائم الى الكرة و انما النظر اكثر على منطقة اللعب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دحرجة الكرة مع التغيير بين مشط القدم الداخلي و الخارجي و بين القدمين</a:t>
            </a:r>
            <a:r>
              <a:rPr lang="en-US" dirty="0"/>
              <a:t>.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636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404664"/>
            <a:ext cx="6777317" cy="5427965"/>
          </a:xfrm>
        </p:spPr>
        <p:txBody>
          <a:bodyPr>
            <a:normAutofit fontScale="55000" lnSpcReduction="20000"/>
          </a:bodyPr>
          <a:lstStyle/>
          <a:p>
            <a:r>
              <a:rPr lang="ar-SA" dirty="0"/>
              <a:t>ثانيا: الجزء الرئيسي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دحرجة الكرة و التسديد على المرمى 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التنظيم : - على بعد مسافة 20 م من مرمى مع الحارس يتم تحديد ملعبين بواسطة اقماع كما في الشكل 3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على بعد 5 م من الملعبين يوضع قمع باتجاه المرمى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يوزع اللاعبون بالتساوي على الملعبين و كل لاعب من كل مجموعة يعطى رقم ,كل لاعب يملك كرة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سير التمرين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الاولى: يقوم اللاعبون بالجري بالكرة مع تغيير الاتجاه المتكرر في الملعب الصغير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الثانية : عند ذكر المدرب لرقم ما يقوم اللاعب صاحب الرقم من كل مجموعة بنفس الوقت و بأسرع ما يمكن بالاتجاه الى المرمى و التسديد. اللاعب الذي يسجل اولا تسجل لفريقه نقطة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المهمة الثالثة: نفس التمرين السابق و لكن يجب الانتقال الى القمع في الجهة الاخرى و من ثم التسديد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متغيرات التمرين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تغيير تكنيك دحرجة الكرة بشكل منتظم. مثلا </a:t>
            </a:r>
            <a:r>
              <a:rPr lang="ar-SA" dirty="0" err="1"/>
              <a:t>درحجة</a:t>
            </a:r>
            <a:r>
              <a:rPr lang="ar-SA" dirty="0"/>
              <a:t> الكرة فقط بمشط الكرة الخارجي أو فقط بالقدم اليمنى او اليسرى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يقوم اللاعبون بعمل بعض الخدع (فينت) اثناء دحرجة الكرة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النصائح و الاخطاء:- تغيير المجموعتين لملعبهما للسماح بتدريب القدمين على التسديد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يجب على اللاعبين التدرب على التحكم بالكرة بحيث تكون الكرة دائما قريبة من القدم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953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544616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ar-SA" dirty="0"/>
              <a:t>دحرجة الكرة و التسديد على المرمى 2:التنظيم : - على بعد مسافة 20 م من مرمى مع الحارس يتم تحديد ملعبين بواسطة اقماع كما في الشكل 4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على بعد 5 م من الملعبين يوضع قمع باتجاه المرمى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يوزع اللاعبون بالتساوي على الملعبين و كل لاعب من كل مجموعة يعطى رقم ,كل لاعب يملك كرة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سير التمرين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التمرين الاول: عند ذكر المدرب لرقم ما يقوم اللاعب صاحب الرقم من كل مجموعة بنفس الوقت و بتمرير الكرة باتجاه القمع من ثم الجري خلفها و التسديد على المرمى. اللاعب الذي يسجل اولا تسجل لفريقه نقطة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التمرين الثاني: تحدد مجموعة كمهاجمة و الاخرى كمدافعة. عند ذكر المدرب لرقم ما يقوم اللاعب صاحب الرقم من كل مجموعة كمدافع و مهاجم و محاولة تسجيل هدف. بعد 10 محاولات يتم تبديل الادوار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متغيرات التمرين:- يقوم اللاعبون بعمل بعض الخدع (فينت) اثناء دحرجة الكرة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النصائح و الاخطاء:- تغيير المجموعتين لملعبهما للسماح بتدريب القدمين على التسديد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</a:t>
            </a:r>
            <a:r>
              <a:rPr lang="ar-SA" dirty="0"/>
              <a:t>يجب على اللاعبين التركيز جيدا على دقة </a:t>
            </a:r>
            <a:r>
              <a:rPr lang="ar-SA" dirty="0" err="1"/>
              <a:t>النتفيذ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ثالثا: الجزء الختامي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6×6 </a:t>
            </a:r>
            <a:r>
              <a:rPr lang="ar-SA" dirty="0"/>
              <a:t>بين المرمى و منطقتين محددتين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التنظيم : - على بعد مسافة 40 م من المرمى يتم تحديد منطقتين 15 × 10 بواسطة اقماع كما في الشكل 5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على بعد 5 م من الملعبين يوضع قمع باتجاه المرمى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يوزع اللاعبون الى ثلاث فرق كل فريق يحوي 6 لاعبين مثلا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يجب تحضير عدة كرات في حال ابتعاد بعضها اثناء اللعب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يلعب فريقين ضد بعضهما البعض في حين يقوم الفريق الثالث براحة ايجابية (مثلا 4×2 أو 5 ×1 على شكل دائرة</a:t>
            </a:r>
            <a:r>
              <a:rPr lang="en-US" dirty="0"/>
              <a:t>).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سير التمرين:- يلعب فريقين ضد بعضهما 6×6 فمثلا تكون الكرة مع فريق (أ) فيحاول تسجيل الهدف في المرمى. و عند حصول الفريق (ب) على الكرة يحاول لاعبيه دحرجة الكرة للوصول الى أحد المنطقتين المحددتين وهكذا يتم تسجيل هدف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بعد 5 دقائق يتم تبديل احدى الفريقين مع المجموعة المستريحة وهكذا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بعض متغيرات التمرين:- استبدال المنطقتين المحددتين بمجموعة من القضبان</a:t>
            </a:r>
            <a:r>
              <a:rPr lang="en-US" dirty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214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عرض على الشاشة (3:4)‏</PresentationFormat>
  <Paragraphs>8</Paragraphs>
  <Slides>4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DR.Ahmed Saker 2o1O</cp:lastModifiedBy>
  <cp:revision>2</cp:revision>
  <dcterms:created xsi:type="dcterms:W3CDTF">2018-12-17T17:44:01Z</dcterms:created>
  <dcterms:modified xsi:type="dcterms:W3CDTF">2018-12-17T18:22:36Z</dcterms:modified>
</cp:coreProperties>
</file>